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D67F2-08CF-4AA0-9847-A7A51CCD9921}" v="8" dt="2024-08-13T00:54:47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94311" autoAdjust="0"/>
  </p:normalViewPr>
  <p:slideViewPr>
    <p:cSldViewPr snapToGrid="0">
      <p:cViewPr>
        <p:scale>
          <a:sx n="31" d="100"/>
          <a:sy n="31" d="100"/>
        </p:scale>
        <p:origin x="24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0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57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0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06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9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9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34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04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7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830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00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2025/4/21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479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88409" y="228206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4.21-4.25</a:t>
            </a:r>
            <a:endParaRPr kumimoji="1" lang="zh-CN" altLang="en-US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06348" y="507161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1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4" y="674586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950664"/>
              </p:ext>
            </p:extLst>
          </p:nvPr>
        </p:nvGraphicFramePr>
        <p:xfrm>
          <a:off x="95361" y="1120154"/>
          <a:ext cx="8953277" cy="79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9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92058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84124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88091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88091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12822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81522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554744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Hot and sour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SimSun" panose="02010600030101010101" pitchFamily="2" charset="-122"/>
                        </a:rPr>
                        <a:t>酸辣汤</a:t>
                      </a: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tofu soup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韩式嫩豆腐汤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Seaweed and egg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紫菜蛋花汤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melon and corn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冬瓜玉米汤</a:t>
                      </a:r>
                      <a:endParaRPr kumimoji="0" lang="en-US" altLang="zh-CN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Galician broth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2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加利西亚肉汤</a:t>
                      </a: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770731103"/>
                  </a:ext>
                </a:extLst>
              </a:tr>
              <a:tr h="1885231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Thai roast pork neck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泰式烤猪颈肉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Butter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黄油时蔬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rice with 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时蔬炒饭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Pulled pork burger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手撕猪肉汉堡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potato wedges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炸薯角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Yogurt with cabbage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酸奶卷心菜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Grilled chicken with tomato and basil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香烤鸡扒配番茄罗勒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Chinese cabbage and pepper with butter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黄油菜心彩椒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Boiled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Corn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煮玉米</a:t>
                      </a: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Rice 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米饭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Penne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意大利斜切面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Italian tomato sausage basil sauce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意大利番茄鸡肉香肠罗勒酱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Garlic bread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蒜香面包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Stewed beef</a:t>
                      </a:r>
                      <a:endParaRPr kumimoji="0" lang="zh-CN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马德里烩牛肉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Spanish baked potato</a:t>
                      </a:r>
                      <a:endParaRPr kumimoji="0" lang="zh-CN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西班牙焗土豆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Spanish stewed zucchini</a:t>
                      </a:r>
                      <a:endParaRPr kumimoji="0" lang="zh-CN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西班牙红烩西葫芦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Butter bread</a:t>
                      </a:r>
                    </a:p>
                    <a:p>
                      <a:pPr marL="0" algn="ctr" rtl="0" eaLnBrk="1" latinLnBrk="0" hangingPunct="1"/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黄油面包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97869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Teriyaki chicken pieces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照烧鸡块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tomato and potato chips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番茄炒土豆片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Assorted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什锦蔬菜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Fried rice-flour noodles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炒米粉</a:t>
                      </a:r>
                      <a:r>
                        <a:rPr lang="zh-CN" altLang="en-US" sz="1200" b="0" i="0" kern="120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200" b="0" i="0" kern="120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zh-CN" altLang="en-US" sz="1200" b="0" i="0" kern="120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1200" b="0" i="0" kern="1200" baseline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Chuncheon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chicken, Korean style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韩式春川铁板鸡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stir-fried rice cake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韩式炒年糕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japchae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韩式炒杂菜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Sichuan style Braised Pork belly 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川味红烧肉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cauliflower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清炒菜花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1069208" rtl="0" eaLnBrk="1" fontAlgn="ctr" latinLnBrk="0" hangingPunct="1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egg and tomato</a:t>
                      </a:r>
                    </a:p>
                    <a:p>
                      <a:pPr marL="0" algn="ctr" defTabSz="1069208" rtl="0" eaLnBrk="1" fontAlgn="ctr" latinLnBrk="0" hangingPunct="1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番茄炒蛋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Multigrain rice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杂粮饭</a:t>
                      </a:r>
                      <a:r>
                        <a:rPr lang="zh-CN" altLang="en-US" sz="1200" b="0" i="0" kern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200" b="0" i="0" kern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zh-CN" altLang="en-US" sz="1200" b="0" i="0" kern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12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 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Sweet and sour fish with pineapple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菠萝咕咾鱼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Scrambled Egg with Cabbage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鸡蛋炒包菜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Thai fried water spinach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泰式炒空心菜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Spanish croquettes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西班牙炖丸子</a:t>
                      </a:r>
                    </a:p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Spanish garlic-flavored cauliflower</a:t>
                      </a:r>
                      <a:endParaRPr lang="en-US" altLang="zh-CN" sz="1200" kern="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西班牙蒜香花菜</a:t>
                      </a:r>
                    </a:p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Spanish eggplant with honey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西班牙蜂蜜茄子</a:t>
                      </a:r>
                    </a:p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Rice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200" kern="1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88525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Shanxi oil splashed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陕西油泼臊子面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8169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Thai seafood curry noodles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泰式海鲜咖喱面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Chongqing spicy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重庆小面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With Dried bean curd, rape, diced chicken, shredded carrot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配：卤豆干、油菜、鸡肉丁、胡萝卜丝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Lingshui</a:t>
                      </a:r>
                      <a:r>
                        <a:rPr lang="fr-FR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Sour Rice </a:t>
                      </a:r>
                      <a:r>
                        <a:rPr lang="fr-FR" altLang="zh-CN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Noodle</a:t>
                      </a:r>
                      <a:endParaRPr lang="fr-FR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fr-F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陵水酸粉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Spaghetti Bolognese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2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西班牙辣味肉酱面</a:t>
                      </a:r>
                    </a:p>
                  </a:txBody>
                  <a:tcPr marL="9525" marR="9525" marT="9552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11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Snow pear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雪梨茉莉花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Orange and cucumber water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橙子黄瓜水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Ume, hawthorn, and mulberry juice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乌梅山楂桑葚汁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Qingti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青提茉莉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Passion 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柠檬百香果</a:t>
                      </a: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fontAlgn="ctr"/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9268627"/>
                  </a:ext>
                </a:extLst>
              </a:tr>
            </a:tbl>
          </a:graphicData>
        </a:graphic>
      </p:graphicFrame>
      <p:graphicFrame>
        <p:nvGraphicFramePr>
          <p:cNvPr id="5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20735"/>
              </p:ext>
            </p:extLst>
          </p:nvPr>
        </p:nvGraphicFramePr>
        <p:xfrm>
          <a:off x="2268019" y="9342343"/>
          <a:ext cx="6780619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25760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36115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>
            <a:extLst>
              <a:ext uri="{FF2B5EF4-FFF2-40B4-BE49-F238E27FC236}">
                <a16:creationId xmlns:a16="http://schemas.microsoft.com/office/drawing/2014/main" id="{AF8C91EF-3FDD-8E33-94F8-C96C1DD4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84" y="9484250"/>
            <a:ext cx="1654257" cy="865442"/>
          </a:xfrm>
          <a:prstGeom prst="rect">
            <a:avLst/>
          </a:prstGeom>
        </p:spPr>
      </p:pic>
      <p:graphicFrame>
        <p:nvGraphicFramePr>
          <p:cNvPr id="23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53707"/>
              </p:ext>
            </p:extLst>
          </p:nvPr>
        </p:nvGraphicFramePr>
        <p:xfrm>
          <a:off x="2127153" y="14347868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>
            <a:extLst>
              <a:ext uri="{FF2B5EF4-FFF2-40B4-BE49-F238E27FC236}">
                <a16:creationId xmlns:a16="http://schemas.microsoft.com/office/drawing/2014/main" id="{EA97E16D-BF9C-6BEE-6B27-5282024E1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06" y="14252732"/>
            <a:ext cx="1620568" cy="847817"/>
          </a:xfrm>
          <a:prstGeom prst="rect">
            <a:avLst/>
          </a:prstGeom>
        </p:spPr>
      </p:pic>
      <p:sp>
        <p:nvSpPr>
          <p:cNvPr id="28" name="文本框 6">
            <a:extLst>
              <a:ext uri="{FF2B5EF4-FFF2-40B4-BE49-F238E27FC236}">
                <a16:creationId xmlns:a16="http://schemas.microsoft.com/office/drawing/2014/main" id="{A6F7A03C-7F95-B989-2980-9BE766DA3DAA}"/>
              </a:ext>
            </a:extLst>
          </p:cNvPr>
          <p:cNvSpPr txBox="1"/>
          <p:nvPr/>
        </p:nvSpPr>
        <p:spPr>
          <a:xfrm>
            <a:off x="1748779" y="10216965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76F45F2F-A6F4-0AF5-A0EE-AE91D79E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85" y="10319332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>
            <a:extLst>
              <a:ext uri="{FF2B5EF4-FFF2-40B4-BE49-F238E27FC236}">
                <a16:creationId xmlns:a16="http://schemas.microsoft.com/office/drawing/2014/main" id="{28A8C272-513D-83E0-542D-1A8750D13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9040"/>
              </p:ext>
            </p:extLst>
          </p:nvPr>
        </p:nvGraphicFramePr>
        <p:xfrm>
          <a:off x="95361" y="10659971"/>
          <a:ext cx="8953278" cy="347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04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351606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513908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543024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84791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13908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782026"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it-IT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Bacon floss butter cheese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培根肉松黄油奶酪披萨</a:t>
                      </a: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¥22.00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（半张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5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寸）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Octopus balls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章鱼小丸子</a:t>
                      </a: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¥16.00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6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French mutton stew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法式烩羊肉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 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¥20.00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100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克）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fontAlgn="ctr" latinLnBrk="0" hangingPunct="1"/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American roast chicken wings with honey sauce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美式蜜汁烤鸡翅根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  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¥15.00 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（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2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只）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Times New Roman" panose="02020503050405090304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Mediterranean potato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地中海土豆蘑菇</a:t>
                      </a:r>
                      <a:b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</a:b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¥13.00 </a:t>
                      </a:r>
                      <a:endParaRPr kumimoji="0" lang="zh-CN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米饭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0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German roast pork knuckle</a:t>
                      </a:r>
                      <a:b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德式烧猪肘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¥20.00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块）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Basil leaf sausage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罗勒叶香肠</a:t>
                      </a:r>
                      <a:endParaRPr lang="en-US" altLang="zh-CN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¥14.00 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根）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endParaRPr lang="en-US" altLang="zh-CN" sz="10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Pan-fried beef ribs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香煎牛仔骨</a:t>
                      </a:r>
                      <a:endParaRPr lang="en-US" altLang="zh-CN" sz="10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¥25.00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块）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Buttered chicken </a:t>
                      </a:r>
                      <a:b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黄油鸡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¥15.00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Italian vegetable baked egg</a:t>
                      </a: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意式蔬菜烘蛋</a:t>
                      </a:r>
                      <a:b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</a:b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0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Spanish paella</a:t>
                      </a:r>
                    </a:p>
                    <a:p>
                      <a:pPr algn="ctr"/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西班牙海鲜饭</a:t>
                      </a:r>
                      <a:endParaRPr lang="en-US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  ¥24.00 </a:t>
                      </a:r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份）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Spanish garlic cream shrimp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西班牙蒜香奶油虾</a:t>
                      </a:r>
                      <a:endParaRPr lang="en-US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 ¥16.00 </a:t>
                      </a:r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只）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8133"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炸洋葱圈</a:t>
                      </a:r>
                      <a:endParaRPr lang="en-US" altLang="zh-CN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¥10.00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9531" marR="9531" marT="9531" marB="9531" anchor="ctr" horzOverflow="overflow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天妇罗炸蔬菜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¥14.00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8146" marR="8146" marT="8169" marB="0" horzOverflow="overflow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/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Spanish-style corn chips</a:t>
                      </a:r>
                    </a:p>
                    <a:p>
                      <a:pPr algn="ctr"/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 西班牙风味玉米片</a:t>
                      </a:r>
                      <a:endParaRPr lang="en-US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   ¥8.00 </a:t>
                      </a:r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000" kern="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份）</a:t>
                      </a:r>
                      <a:endParaRPr lang="en-US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CN" altLang="zh-CN" sz="1000" kern="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8169" marB="0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pic>
        <p:nvPicPr>
          <p:cNvPr id="35" name="Picture 50">
            <a:extLst>
              <a:ext uri="{FF2B5EF4-FFF2-40B4-BE49-F238E27FC236}">
                <a16:creationId xmlns:a16="http://schemas.microsoft.com/office/drawing/2014/main" id="{F5C574C0-1C7C-DF9F-3FFE-78B725402D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1623" y="12364602"/>
            <a:ext cx="225377" cy="225377"/>
          </a:xfrm>
          <a:prstGeom prst="rect">
            <a:avLst/>
          </a:prstGeom>
        </p:spPr>
      </p:pic>
      <p:pic>
        <p:nvPicPr>
          <p:cNvPr id="37" name="Picture 53">
            <a:extLst>
              <a:ext uri="{FF2B5EF4-FFF2-40B4-BE49-F238E27FC236}">
                <a16:creationId xmlns:a16="http://schemas.microsoft.com/office/drawing/2014/main" id="{C577F478-36EB-3619-0EDC-0B7901F078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5498" y="3042312"/>
            <a:ext cx="216458" cy="216458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B396156C-50ED-229E-7D23-F490700798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3581" y="2396386"/>
            <a:ext cx="216458" cy="216458"/>
          </a:xfrm>
          <a:prstGeom prst="rect">
            <a:avLst/>
          </a:prstGeom>
        </p:spPr>
      </p:pic>
      <p:pic>
        <p:nvPicPr>
          <p:cNvPr id="41" name="Picture 52">
            <a:extLst>
              <a:ext uri="{FF2B5EF4-FFF2-40B4-BE49-F238E27FC236}">
                <a16:creationId xmlns:a16="http://schemas.microsoft.com/office/drawing/2014/main" id="{4E90466F-0AE2-CC44-F11A-C78AC2E13A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7937" y="2570544"/>
            <a:ext cx="197060" cy="197060"/>
          </a:xfrm>
          <a:prstGeom prst="rect">
            <a:avLst/>
          </a:prstGeom>
        </p:spPr>
      </p:pic>
      <p:pic>
        <p:nvPicPr>
          <p:cNvPr id="43" name="Picture 56">
            <a:extLst>
              <a:ext uri="{FF2B5EF4-FFF2-40B4-BE49-F238E27FC236}">
                <a16:creationId xmlns:a16="http://schemas.microsoft.com/office/drawing/2014/main" id="{1E9A34A0-44DA-CC8D-B457-7E3B6F7DF6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8299" y="4751032"/>
            <a:ext cx="216458" cy="216458"/>
          </a:xfrm>
          <a:prstGeom prst="rect">
            <a:avLst/>
          </a:prstGeom>
        </p:spPr>
      </p:pic>
      <p:pic>
        <p:nvPicPr>
          <p:cNvPr id="44" name="Picture 56">
            <a:extLst>
              <a:ext uri="{FF2B5EF4-FFF2-40B4-BE49-F238E27FC236}">
                <a16:creationId xmlns:a16="http://schemas.microsoft.com/office/drawing/2014/main" id="{1144B8BB-DA41-AE32-05CC-A4861FC5612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3898" y="4532853"/>
            <a:ext cx="216458" cy="216458"/>
          </a:xfrm>
          <a:prstGeom prst="rect">
            <a:avLst/>
          </a:prstGeom>
        </p:spPr>
      </p:pic>
      <p:pic>
        <p:nvPicPr>
          <p:cNvPr id="45" name="Picture 56">
            <a:extLst>
              <a:ext uri="{FF2B5EF4-FFF2-40B4-BE49-F238E27FC236}">
                <a16:creationId xmlns:a16="http://schemas.microsoft.com/office/drawing/2014/main" id="{9250404F-FE89-3F7E-E1F6-49448E8B4A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7492" y="1970435"/>
            <a:ext cx="216458" cy="216458"/>
          </a:xfrm>
          <a:prstGeom prst="rect">
            <a:avLst/>
          </a:prstGeom>
        </p:spPr>
      </p:pic>
      <p:pic>
        <p:nvPicPr>
          <p:cNvPr id="47" name="Picture 56">
            <a:extLst>
              <a:ext uri="{FF2B5EF4-FFF2-40B4-BE49-F238E27FC236}">
                <a16:creationId xmlns:a16="http://schemas.microsoft.com/office/drawing/2014/main" id="{70943EA0-F54A-11CA-517E-B12C0B19F3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816" y="7156018"/>
            <a:ext cx="216458" cy="216458"/>
          </a:xfrm>
          <a:prstGeom prst="rect">
            <a:avLst/>
          </a:prstGeom>
        </p:spPr>
      </p:pic>
      <p:pic>
        <p:nvPicPr>
          <p:cNvPr id="48" name="Picture 56">
            <a:extLst>
              <a:ext uri="{FF2B5EF4-FFF2-40B4-BE49-F238E27FC236}">
                <a16:creationId xmlns:a16="http://schemas.microsoft.com/office/drawing/2014/main" id="{44784CAA-B5A8-2BEF-01BA-E461BBB51F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3594" y="11972310"/>
            <a:ext cx="216458" cy="216458"/>
          </a:xfrm>
          <a:prstGeom prst="rect">
            <a:avLst/>
          </a:prstGeom>
        </p:spPr>
      </p:pic>
      <p:pic>
        <p:nvPicPr>
          <p:cNvPr id="49" name="Picture 56">
            <a:extLst>
              <a:ext uri="{FF2B5EF4-FFF2-40B4-BE49-F238E27FC236}">
                <a16:creationId xmlns:a16="http://schemas.microsoft.com/office/drawing/2014/main" id="{B2148BEB-9E3A-0101-F016-AC78EE2F9E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999" y="11701381"/>
            <a:ext cx="216458" cy="216458"/>
          </a:xfrm>
          <a:prstGeom prst="rect">
            <a:avLst/>
          </a:prstGeom>
        </p:spPr>
      </p:pic>
      <p:pic>
        <p:nvPicPr>
          <p:cNvPr id="51" name="Picture 53">
            <a:extLst>
              <a:ext uri="{FF2B5EF4-FFF2-40B4-BE49-F238E27FC236}">
                <a16:creationId xmlns:a16="http://schemas.microsoft.com/office/drawing/2014/main" id="{9574B8A2-643E-B2D0-500D-6611EA4855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8627" y="12286030"/>
            <a:ext cx="216458" cy="216458"/>
          </a:xfrm>
          <a:prstGeom prst="rect">
            <a:avLst/>
          </a:prstGeom>
        </p:spPr>
      </p:pic>
      <p:pic>
        <p:nvPicPr>
          <p:cNvPr id="3" name="Picture 51">
            <a:extLst>
              <a:ext uri="{FF2B5EF4-FFF2-40B4-BE49-F238E27FC236}">
                <a16:creationId xmlns:a16="http://schemas.microsoft.com/office/drawing/2014/main" id="{5E3F32C4-2C2A-0100-1322-AB45DAF2B9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2876" y="7515214"/>
            <a:ext cx="236148" cy="236148"/>
          </a:xfrm>
          <a:prstGeom prst="rect">
            <a:avLst/>
          </a:prstGeom>
        </p:spPr>
      </p:pic>
      <p:pic>
        <p:nvPicPr>
          <p:cNvPr id="8" name="Picture 52">
            <a:extLst>
              <a:ext uri="{FF2B5EF4-FFF2-40B4-BE49-F238E27FC236}">
                <a16:creationId xmlns:a16="http://schemas.microsoft.com/office/drawing/2014/main" id="{59742CC3-E9BB-BCE0-9F52-BA45C8B229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8937" y="7224450"/>
            <a:ext cx="236148" cy="236148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D5999A3-92F1-57C5-C709-9DBA43DA03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7173" y="4562044"/>
            <a:ext cx="216458" cy="216458"/>
          </a:xfrm>
          <a:prstGeom prst="rect">
            <a:avLst/>
          </a:prstGeom>
        </p:spPr>
      </p:pic>
      <p:pic>
        <p:nvPicPr>
          <p:cNvPr id="13" name="Picture 56">
            <a:extLst>
              <a:ext uri="{FF2B5EF4-FFF2-40B4-BE49-F238E27FC236}">
                <a16:creationId xmlns:a16="http://schemas.microsoft.com/office/drawing/2014/main" id="{6248D225-6249-18FE-706C-4DDFB4BA5E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2451" y="2757142"/>
            <a:ext cx="216458" cy="216458"/>
          </a:xfrm>
          <a:prstGeom prst="rect">
            <a:avLst/>
          </a:prstGeom>
        </p:spPr>
      </p:pic>
      <p:pic>
        <p:nvPicPr>
          <p:cNvPr id="14" name="Picture 55">
            <a:extLst>
              <a:ext uri="{FF2B5EF4-FFF2-40B4-BE49-F238E27FC236}">
                <a16:creationId xmlns:a16="http://schemas.microsoft.com/office/drawing/2014/main" id="{7AE3D14E-2BCE-0433-E2C7-AA6C9BB50F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4579" y="11481199"/>
            <a:ext cx="247278" cy="247278"/>
          </a:xfrm>
          <a:prstGeom prst="rect">
            <a:avLst/>
          </a:prstGeom>
        </p:spPr>
      </p:pic>
      <p:pic>
        <p:nvPicPr>
          <p:cNvPr id="15" name="Picture 53">
            <a:extLst>
              <a:ext uri="{FF2B5EF4-FFF2-40B4-BE49-F238E27FC236}">
                <a16:creationId xmlns:a16="http://schemas.microsoft.com/office/drawing/2014/main" id="{74FCF214-9673-4532-7A50-9A9DDD0ABF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4579" y="12389899"/>
            <a:ext cx="225177" cy="225177"/>
          </a:xfrm>
          <a:prstGeom prst="rect">
            <a:avLst/>
          </a:prstGeom>
        </p:spPr>
      </p:pic>
      <p:pic>
        <p:nvPicPr>
          <p:cNvPr id="16" name="Picture 51">
            <a:extLst>
              <a:ext uri="{FF2B5EF4-FFF2-40B4-BE49-F238E27FC236}">
                <a16:creationId xmlns:a16="http://schemas.microsoft.com/office/drawing/2014/main" id="{2CF8ACE5-5F4A-EA20-4602-85407E3BBB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3496" y="4570249"/>
            <a:ext cx="213360" cy="213360"/>
          </a:xfrm>
          <a:prstGeom prst="rect">
            <a:avLst/>
          </a:prstGeom>
        </p:spPr>
      </p:pic>
      <p:pic>
        <p:nvPicPr>
          <p:cNvPr id="21" name="Picture 56">
            <a:extLst>
              <a:ext uri="{FF2B5EF4-FFF2-40B4-BE49-F238E27FC236}">
                <a16:creationId xmlns:a16="http://schemas.microsoft.com/office/drawing/2014/main" id="{FAF66DC7-2E09-99CB-E840-AE76C4E5A87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8177" y="12360845"/>
            <a:ext cx="216458" cy="216458"/>
          </a:xfrm>
          <a:prstGeom prst="rect">
            <a:avLst/>
          </a:prstGeom>
        </p:spPr>
      </p:pic>
      <p:pic>
        <p:nvPicPr>
          <p:cNvPr id="22" name="Picture 52">
            <a:extLst>
              <a:ext uri="{FF2B5EF4-FFF2-40B4-BE49-F238E27FC236}">
                <a16:creationId xmlns:a16="http://schemas.microsoft.com/office/drawing/2014/main" id="{08725E45-15DB-6592-2D09-525F39EC91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8937" y="11696745"/>
            <a:ext cx="236148" cy="236148"/>
          </a:xfrm>
          <a:prstGeom prst="rect">
            <a:avLst/>
          </a:prstGeom>
        </p:spPr>
      </p:pic>
      <p:pic>
        <p:nvPicPr>
          <p:cNvPr id="26" name="Picture 51">
            <a:extLst>
              <a:ext uri="{FF2B5EF4-FFF2-40B4-BE49-F238E27FC236}">
                <a16:creationId xmlns:a16="http://schemas.microsoft.com/office/drawing/2014/main" id="{0C628EF4-F2DE-B486-BF37-FEE12076BC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0757" y="11313763"/>
            <a:ext cx="236148" cy="236148"/>
          </a:xfrm>
          <a:prstGeom prst="rect">
            <a:avLst/>
          </a:prstGeom>
        </p:spPr>
      </p:pic>
      <p:pic>
        <p:nvPicPr>
          <p:cNvPr id="18" name="Picture 53">
            <a:extLst>
              <a:ext uri="{FF2B5EF4-FFF2-40B4-BE49-F238E27FC236}">
                <a16:creationId xmlns:a16="http://schemas.microsoft.com/office/drawing/2014/main" id="{F8DA597A-01F4-392E-570E-9F1154B636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0308" y="4571207"/>
            <a:ext cx="216458" cy="216458"/>
          </a:xfrm>
          <a:prstGeom prst="rect">
            <a:avLst/>
          </a:prstGeom>
        </p:spPr>
      </p:pic>
      <p:pic>
        <p:nvPicPr>
          <p:cNvPr id="17" name="Picture 53">
            <a:extLst>
              <a:ext uri="{FF2B5EF4-FFF2-40B4-BE49-F238E27FC236}">
                <a16:creationId xmlns:a16="http://schemas.microsoft.com/office/drawing/2014/main" id="{A97D29D4-DF16-C7C4-345F-B44105FB50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9358" y="6762502"/>
            <a:ext cx="262619" cy="262619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E0B81024-8D1C-F32B-CFF5-73BA633D65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9244" y="7460598"/>
            <a:ext cx="249975" cy="249975"/>
          </a:xfrm>
          <a:prstGeom prst="rect">
            <a:avLst/>
          </a:prstGeom>
        </p:spPr>
      </p:pic>
      <p:pic>
        <p:nvPicPr>
          <p:cNvPr id="20" name="Picture 50">
            <a:extLst>
              <a:ext uri="{FF2B5EF4-FFF2-40B4-BE49-F238E27FC236}">
                <a16:creationId xmlns:a16="http://schemas.microsoft.com/office/drawing/2014/main" id="{76518ED4-B5A3-EC85-3F0F-4524E11520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12916" y="11577914"/>
            <a:ext cx="237661" cy="237661"/>
          </a:xfrm>
          <a:prstGeom prst="rect">
            <a:avLst/>
          </a:prstGeom>
        </p:spPr>
      </p:pic>
      <p:pic>
        <p:nvPicPr>
          <p:cNvPr id="27" name="Picture 47">
            <a:extLst>
              <a:ext uri="{FF2B5EF4-FFF2-40B4-BE49-F238E27FC236}">
                <a16:creationId xmlns:a16="http://schemas.microsoft.com/office/drawing/2014/main" id="{E9A84BE8-9DF5-624B-2DD8-53967D3B4A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35958" y="11349889"/>
            <a:ext cx="262619" cy="262619"/>
          </a:xfrm>
          <a:prstGeom prst="rect">
            <a:avLst/>
          </a:prstGeom>
        </p:spPr>
      </p:pic>
      <p:pic>
        <p:nvPicPr>
          <p:cNvPr id="31" name="Picture 50">
            <a:extLst>
              <a:ext uri="{FF2B5EF4-FFF2-40B4-BE49-F238E27FC236}">
                <a16:creationId xmlns:a16="http://schemas.microsoft.com/office/drawing/2014/main" id="{77427BE6-CB8F-ABEA-9F7F-06D6154501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4431" y="7542933"/>
            <a:ext cx="237661" cy="237661"/>
          </a:xfrm>
          <a:prstGeom prst="rect">
            <a:avLst/>
          </a:prstGeom>
        </p:spPr>
      </p:pic>
      <p:pic>
        <p:nvPicPr>
          <p:cNvPr id="33" name="Picture 51">
            <a:extLst>
              <a:ext uri="{FF2B5EF4-FFF2-40B4-BE49-F238E27FC236}">
                <a16:creationId xmlns:a16="http://schemas.microsoft.com/office/drawing/2014/main" id="{89FE54C5-8BA1-6921-271D-B8575CB56A4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0618" y="7532303"/>
            <a:ext cx="236148" cy="236148"/>
          </a:xfrm>
          <a:prstGeom prst="rect">
            <a:avLst/>
          </a:prstGeom>
        </p:spPr>
      </p:pic>
      <p:pic>
        <p:nvPicPr>
          <p:cNvPr id="36" name="Picture 49">
            <a:extLst>
              <a:ext uri="{FF2B5EF4-FFF2-40B4-BE49-F238E27FC236}">
                <a16:creationId xmlns:a16="http://schemas.microsoft.com/office/drawing/2014/main" id="{A6C589E7-50ED-2E02-6FFC-E886D028171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9244" y="12137019"/>
            <a:ext cx="261333" cy="261333"/>
          </a:xfrm>
          <a:prstGeom prst="rect">
            <a:avLst/>
          </a:prstGeom>
        </p:spPr>
      </p:pic>
      <p:pic>
        <p:nvPicPr>
          <p:cNvPr id="19" name="Picture 56">
            <a:extLst>
              <a:ext uri="{FF2B5EF4-FFF2-40B4-BE49-F238E27FC236}">
                <a16:creationId xmlns:a16="http://schemas.microsoft.com/office/drawing/2014/main" id="{5A19E0BD-2660-A9AF-F38D-7658DC651F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5399" y="2705521"/>
            <a:ext cx="216458" cy="21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99170" y="457406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4.21-4.25 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30169" y="852419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3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3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85" y="972922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02232"/>
              </p:ext>
            </p:extLst>
          </p:nvPr>
        </p:nvGraphicFramePr>
        <p:xfrm>
          <a:off x="269352" y="1475875"/>
          <a:ext cx="8605296" cy="674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16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&amp; Egg Noodles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西红柿鸡蛋汤面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Chicken sausage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鸡肉早餐肠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摊鸡蛋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Toast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吐司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Millet Porridge with Wolfberry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小米枸杞粥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Steamed custard bun</a:t>
                      </a:r>
                    </a:p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奶黄包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Beijing Beef Pie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北京牛肉馅饼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Egg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煎蛋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chicken slices with lettuce and dried beans</a:t>
                      </a: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鸡肉片炒莴笋豆干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Mixed Grains Congee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杂粮粥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Mushroom and green cabbage bun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香菇青菜包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Chicken Buns in Chinese Style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中式蒸肉龙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Scrambled Eggs with Chives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香葱炒鸡蛋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Chinese Beef Wontons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中式牛肉小馄饨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Pocket pancake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口袋饼</a:t>
                      </a:r>
                      <a:r>
                        <a:rPr lang="zh-CN" altLang="en-US" sz="1100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100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New</a:t>
                      </a:r>
                      <a:r>
                        <a:rPr lang="zh-CN" altLang="en-US" sz="1100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）</a:t>
                      </a:r>
                      <a:endParaRPr lang="zh-CN" altLang="en-US" sz="1100" kern="1200" dirty="0">
                        <a:solidFill>
                          <a:srgbClr val="FF0000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flowering cabbage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清炒菜心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Lily, lotus, red bean porridge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百合莲子红豆粥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Croissant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牛角包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Butter ham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黄油火腿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Scrambled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西式搅蛋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656727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Seaweed and egg Soup 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紫菜蛋花汤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chicken with mushroom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香菇蒸仔鸡</a:t>
                      </a:r>
                      <a:endParaRPr lang="en-US" altLang="zh-CN" sz="11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Beef with Spicy millet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傣味小米辣炒牛肉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Cook bean sprouts in vinegar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醋烹豆芽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Traditional Vegetable Soup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田园蔬菜汤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Pork with Potato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土豆红烧肉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Mushroom with chicken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鸡肉炒蘑菇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Spicy Hot Bean Curd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麻辣豆腐 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and egg Soup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Sichuan style grilled fish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川味炭火烤鱼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chicken and bean skin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鸡肉烧豆皮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baby vegetables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炝炒娃娃菜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</a:t>
                      </a: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and egg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Braised pieces of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红烧鸡块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shredded pork with garlic shoot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蒜台炒肉丝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Griddle-cooked cauliflower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干锅菜花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Broccoli</a:t>
                      </a: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西兰花沙拉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Sesame paste cabbage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麻酱油麦菜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Cole slaw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卷心菜沙拉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Low-fat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低脂沙拉</a:t>
                      </a:r>
                      <a:endParaRPr lang="en-US" altLang="zh-CN" sz="1100" b="0" i="0" dirty="0">
                        <a:solidFill>
                          <a:prstClr val="black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/>
        </p:nvGraphicFramePr>
        <p:xfrm>
          <a:off x="2107986" y="9827275"/>
          <a:ext cx="6766662" cy="109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5610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63947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>
            <a:extLst>
              <a:ext uri="{FF2B5EF4-FFF2-40B4-BE49-F238E27FC236}">
                <a16:creationId xmlns:a16="http://schemas.microsoft.com/office/drawing/2014/main" id="{236EE554-FC20-FA9B-E17F-9D3920D87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46" y="10019262"/>
            <a:ext cx="1811573" cy="1095580"/>
          </a:xfrm>
          <a:prstGeom prst="rect">
            <a:avLst/>
          </a:prstGeom>
        </p:spPr>
      </p:pic>
      <p:pic>
        <p:nvPicPr>
          <p:cNvPr id="13" name="Picture 53">
            <a:extLst>
              <a:ext uri="{FF2B5EF4-FFF2-40B4-BE49-F238E27FC236}">
                <a16:creationId xmlns:a16="http://schemas.microsoft.com/office/drawing/2014/main" id="{67A5401E-3142-4F80-4C2A-5B24CF1E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5017" y="5240761"/>
            <a:ext cx="230874" cy="230874"/>
          </a:xfrm>
          <a:prstGeom prst="rect">
            <a:avLst/>
          </a:prstGeom>
        </p:spPr>
      </p:pic>
      <p:pic>
        <p:nvPicPr>
          <p:cNvPr id="14" name="Picture 52">
            <a:extLst>
              <a:ext uri="{FF2B5EF4-FFF2-40B4-BE49-F238E27FC236}">
                <a16:creationId xmlns:a16="http://schemas.microsoft.com/office/drawing/2014/main" id="{1D5B88CA-057D-B148-08F8-CB7B6DF166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5017" y="5696933"/>
            <a:ext cx="197271" cy="197271"/>
          </a:xfrm>
          <a:prstGeom prst="rect">
            <a:avLst/>
          </a:prstGeom>
        </p:spPr>
      </p:pic>
      <p:pic>
        <p:nvPicPr>
          <p:cNvPr id="25" name="Picture 51">
            <a:extLst>
              <a:ext uri="{FF2B5EF4-FFF2-40B4-BE49-F238E27FC236}">
                <a16:creationId xmlns:a16="http://schemas.microsoft.com/office/drawing/2014/main" id="{91BDF7A3-DFEE-7660-CC49-8F0769306C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5248473"/>
            <a:ext cx="208593" cy="208593"/>
          </a:xfrm>
          <a:prstGeom prst="rect">
            <a:avLst/>
          </a:prstGeom>
        </p:spPr>
      </p:pic>
      <p:pic>
        <p:nvPicPr>
          <p:cNvPr id="27" name="Picture 53">
            <a:extLst>
              <a:ext uri="{FF2B5EF4-FFF2-40B4-BE49-F238E27FC236}">
                <a16:creationId xmlns:a16="http://schemas.microsoft.com/office/drawing/2014/main" id="{AE32CAB0-E1F8-3570-384D-457EA46C2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418" y="5713165"/>
            <a:ext cx="221405" cy="221405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8476BAFD-0238-2360-9920-88E1A0FC3B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2462" y="3110552"/>
            <a:ext cx="260812" cy="260812"/>
          </a:xfrm>
          <a:prstGeom prst="rect">
            <a:avLst/>
          </a:prstGeom>
        </p:spPr>
      </p:pic>
      <p:pic>
        <p:nvPicPr>
          <p:cNvPr id="40" name="Picture 52">
            <a:extLst>
              <a:ext uri="{FF2B5EF4-FFF2-40B4-BE49-F238E27FC236}">
                <a16:creationId xmlns:a16="http://schemas.microsoft.com/office/drawing/2014/main" id="{6450CEFA-3BE5-33E7-B9D6-EE6775DFBF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9480" y="2932728"/>
            <a:ext cx="260813" cy="260813"/>
          </a:xfrm>
          <a:prstGeom prst="rect">
            <a:avLst/>
          </a:prstGeom>
        </p:spPr>
      </p:pic>
      <p:pic>
        <p:nvPicPr>
          <p:cNvPr id="41" name="Picture 52">
            <a:extLst>
              <a:ext uri="{FF2B5EF4-FFF2-40B4-BE49-F238E27FC236}">
                <a16:creationId xmlns:a16="http://schemas.microsoft.com/office/drawing/2014/main" id="{65D3B519-6EAF-81F3-B23F-7CD4B3CE3E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6601" y="2313517"/>
            <a:ext cx="221405" cy="221405"/>
          </a:xfrm>
          <a:prstGeom prst="rect">
            <a:avLst/>
          </a:prstGeom>
        </p:spPr>
      </p:pic>
      <p:pic>
        <p:nvPicPr>
          <p:cNvPr id="43" name="Picture 56">
            <a:extLst>
              <a:ext uri="{FF2B5EF4-FFF2-40B4-BE49-F238E27FC236}">
                <a16:creationId xmlns:a16="http://schemas.microsoft.com/office/drawing/2014/main" id="{4DCEFB48-BE35-F317-274A-A23E6BAAB5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2529" y="3063134"/>
            <a:ext cx="230874" cy="230874"/>
          </a:xfrm>
          <a:prstGeom prst="rect">
            <a:avLst/>
          </a:prstGeom>
        </p:spPr>
      </p:pic>
      <p:pic>
        <p:nvPicPr>
          <p:cNvPr id="2" name="Picture 53">
            <a:extLst>
              <a:ext uri="{FF2B5EF4-FFF2-40B4-BE49-F238E27FC236}">
                <a16:creationId xmlns:a16="http://schemas.microsoft.com/office/drawing/2014/main" id="{582078C0-8B60-C8D4-BBB6-4FDF48A362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0048" y="2663178"/>
            <a:ext cx="260812" cy="260812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50422BD9-33CD-D33A-C404-5252483C97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6254" y="3832669"/>
            <a:ext cx="260812" cy="260812"/>
          </a:xfrm>
          <a:prstGeom prst="rect">
            <a:avLst/>
          </a:prstGeom>
        </p:spPr>
      </p:pic>
      <p:pic>
        <p:nvPicPr>
          <p:cNvPr id="6" name="Picture 56">
            <a:extLst>
              <a:ext uri="{FF2B5EF4-FFF2-40B4-BE49-F238E27FC236}">
                <a16:creationId xmlns:a16="http://schemas.microsoft.com/office/drawing/2014/main" id="{FEBC0050-532B-C1EE-F72D-A3A42D95D21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4499" y="5713165"/>
            <a:ext cx="230874" cy="230874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482A2A21-390C-A9D3-3973-859A90CD22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9758" y="5264647"/>
            <a:ext cx="230874" cy="230874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76EDA542-2EF7-92BB-8AC6-4E65640490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4868" y="5336465"/>
            <a:ext cx="230874" cy="230874"/>
          </a:xfrm>
          <a:prstGeom prst="rect">
            <a:avLst/>
          </a:prstGeom>
        </p:spPr>
      </p:pic>
      <p:pic>
        <p:nvPicPr>
          <p:cNvPr id="15" name="Picture 53">
            <a:extLst>
              <a:ext uri="{FF2B5EF4-FFF2-40B4-BE49-F238E27FC236}">
                <a16:creationId xmlns:a16="http://schemas.microsoft.com/office/drawing/2014/main" id="{8CD8CEB0-E0E8-DF7E-CC2F-00F62C25EA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6660" y="5811801"/>
            <a:ext cx="221405" cy="2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2879363" y="5173597"/>
            <a:ext cx="3385274" cy="495633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4.21-4.25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293517" y="5809928"/>
            <a:ext cx="6556966" cy="1013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04" y="5958331"/>
            <a:ext cx="1421795" cy="1005906"/>
          </a:xfrm>
          <a:prstGeom prst="rect">
            <a:avLst/>
          </a:prstGeom>
        </p:spPr>
      </p:pic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55981"/>
              </p:ext>
            </p:extLst>
          </p:nvPr>
        </p:nvGraphicFramePr>
        <p:xfrm>
          <a:off x="1726899" y="93022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>
            <a:extLst>
              <a:ext uri="{FF2B5EF4-FFF2-40B4-BE49-F238E27FC236}">
                <a16:creationId xmlns:a16="http://schemas.microsoft.com/office/drawing/2014/main" id="{D48DECD7-9998-9979-1A72-7F6367F6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23" y="9559921"/>
            <a:ext cx="1453026" cy="760166"/>
          </a:xfrm>
          <a:prstGeom prst="rect">
            <a:avLst/>
          </a:prstGeom>
        </p:spPr>
      </p:pic>
      <p:graphicFrame>
        <p:nvGraphicFramePr>
          <p:cNvPr id="3" name="表格 10">
            <a:extLst>
              <a:ext uri="{FF2B5EF4-FFF2-40B4-BE49-F238E27FC236}">
                <a16:creationId xmlns:a16="http://schemas.microsoft.com/office/drawing/2014/main" id="{142115BF-E171-2596-8F7A-B87058FB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89213"/>
              </p:ext>
            </p:extLst>
          </p:nvPr>
        </p:nvGraphicFramePr>
        <p:xfrm>
          <a:off x="292367" y="6471100"/>
          <a:ext cx="8077777" cy="236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4205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69979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手撕面包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bean bread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红豆千层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50305040509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50305040509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Egg tart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 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蛋挞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Dragon 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火龙果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Soda Biscuit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苏打饼干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Chocolate cake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巧克力蛋糕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Pear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香梨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02658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Apple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Egg sandwich</a:t>
                      </a:r>
                      <a:b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</a:b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鸡蛋三明治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Watermelon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西瓜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aseline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Stewed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炖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蛋糕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42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9643</TotalTime>
  <Words>1377</Words>
  <Application>Microsoft Office PowerPoint</Application>
  <PresentationFormat>自定义</PresentationFormat>
  <Paragraphs>477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Source Han Sans SC Regular</vt:lpstr>
      <vt:lpstr>仿宋</vt:lpstr>
      <vt:lpstr>Arial</vt:lpstr>
      <vt:lpstr>Calibri</vt:lpstr>
      <vt:lpstr>Calibri Light</vt:lpstr>
      <vt:lpstr>Cambria</vt:lpstr>
      <vt:lpstr>Euclid Circular A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902</cp:revision>
  <cp:lastPrinted>2025-04-17T00:07:37Z</cp:lastPrinted>
  <dcterms:created xsi:type="dcterms:W3CDTF">2022-10-26T06:42:30Z</dcterms:created>
  <dcterms:modified xsi:type="dcterms:W3CDTF">2025-04-21T03:42:32Z</dcterms:modified>
</cp:coreProperties>
</file>